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70" r:id="rId3"/>
    <p:sldId id="276" r:id="rId4"/>
    <p:sldId id="271" r:id="rId5"/>
    <p:sldId id="272" r:id="rId6"/>
    <p:sldId id="274" r:id="rId7"/>
    <p:sldId id="275" r:id="rId8"/>
    <p:sldId id="267" r:id="rId9"/>
    <p:sldId id="268" r:id="rId10"/>
    <p:sldId id="256" r:id="rId11"/>
    <p:sldId id="260" r:id="rId12"/>
    <p:sldId id="273" r:id="rId13"/>
    <p:sldId id="257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7A0B-7AB9-45D6-AB20-7397FC070140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78767-BA99-4204-A355-A6EFF955C3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8767-BA99-4204-A355-A6EFF955C37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138-BA9E-48C0-8DB9-C2293ACE3124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Anna 150 minuten  Dirk 50 minuten Verschil 100 minuten.</a:t>
            </a:r>
            <a:r>
              <a:rPr lang="nl-NL" baseline="0" dirty="0" smtClean="0"/>
              <a:t> Hoe lang doet ze daar over ze loopt 6 km in 60 minuten dus 6 km : 60 x 100 = 10 km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8767-BA99-4204-A355-A6EFF955C37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AC10-1C6D-47FE-9F31-8805A2E2B28C}" type="datetimeFigureOut">
              <a:rPr lang="nl-NL" smtClean="0"/>
              <a:pPr/>
              <a:t>30-5-2017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CCF2-57F2-4AAA-81A8-8DE90FD30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67000" y="457200"/>
            <a:ext cx="357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Meten en meetkunde in het verkeer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914400" y="46482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Les 6B </a:t>
            </a:r>
          </a:p>
          <a:p>
            <a:r>
              <a:rPr lang="nl-NL" dirty="0" smtClean="0"/>
              <a:t>Het aflezen van een kaart en hoe lang je over een reis doet (in knopen of mijlen)</a:t>
            </a:r>
          </a:p>
          <a:p>
            <a:r>
              <a:rPr lang="nl-NL" dirty="0" smtClean="0"/>
              <a:t>Hoeveel benzine je  nodig hebt voor een rit en hoeveel dit je kost</a:t>
            </a:r>
          </a:p>
          <a:p>
            <a:r>
              <a:rPr lang="nl-NL" dirty="0" smtClean="0"/>
              <a:t>Voorbeeld examenvraag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14400" y="990600"/>
            <a:ext cx="68130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Les 6A</a:t>
            </a:r>
          </a:p>
          <a:p>
            <a:r>
              <a:rPr lang="nl-NL" dirty="0" smtClean="0"/>
              <a:t>Rekenen met snelheden in het verkeer: 	3 soorten vragen</a:t>
            </a:r>
          </a:p>
          <a:p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Berekenen van je snelheid  (km/u of m/s)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Berekenen van de afstand die je af moet leggen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Berekenen van de tijd die je over een afstand doet 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r>
              <a:rPr lang="nl-NL" dirty="0" smtClean="0"/>
              <a:t>moeilijker: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een bonus wanneer je binnen een bepaalde tijd  een taak doet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 hoe veel (kilo)meter je nog moet als iemand anders al is aangekomen</a:t>
            </a:r>
          </a:p>
          <a:p>
            <a:pPr>
              <a:buFont typeface="Arial" charset="0"/>
              <a:buChar char="•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514600" y="228600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Jack bezorgt pakketten. </a:t>
            </a:r>
          </a:p>
          <a:p>
            <a:r>
              <a:rPr lang="nl-NL" dirty="0" smtClean="0"/>
              <a:t>Hij mag over een rit van </a:t>
            </a:r>
            <a:r>
              <a:rPr lang="nl-NL" dirty="0" smtClean="0">
                <a:solidFill>
                  <a:srgbClr val="92D050"/>
                </a:solidFill>
              </a:rPr>
              <a:t>79,5 km </a:t>
            </a:r>
            <a:r>
              <a:rPr lang="nl-NL" dirty="0" smtClean="0">
                <a:solidFill>
                  <a:srgbClr val="00B050"/>
                </a:solidFill>
              </a:rPr>
              <a:t>anderhalf uur </a:t>
            </a:r>
            <a:r>
              <a:rPr lang="nl-NL" dirty="0" smtClean="0"/>
              <a:t>doen. </a:t>
            </a:r>
          </a:p>
          <a:p>
            <a:r>
              <a:rPr lang="nl-NL" dirty="0" smtClean="0"/>
              <a:t>Als het lukt om </a:t>
            </a:r>
            <a:r>
              <a:rPr lang="nl-NL" dirty="0" smtClean="0">
                <a:solidFill>
                  <a:srgbClr val="00B050"/>
                </a:solidFill>
              </a:rPr>
              <a:t>15 procent tijd</a:t>
            </a:r>
            <a:r>
              <a:rPr lang="nl-NL" dirty="0" smtClean="0"/>
              <a:t> te winnen, krijgt hij een bonus. </a:t>
            </a:r>
          </a:p>
          <a:p>
            <a:r>
              <a:rPr lang="nl-NL" dirty="0" smtClean="0"/>
              <a:t>Hij heeft al </a:t>
            </a:r>
            <a:r>
              <a:rPr lang="nl-NL" dirty="0" smtClean="0">
                <a:solidFill>
                  <a:srgbClr val="00B050"/>
                </a:solidFill>
              </a:rPr>
              <a:t>12 minuten</a:t>
            </a:r>
            <a:r>
              <a:rPr lang="nl-NL" dirty="0" smtClean="0"/>
              <a:t> over </a:t>
            </a:r>
            <a:r>
              <a:rPr lang="nl-NL" dirty="0" smtClean="0">
                <a:solidFill>
                  <a:srgbClr val="92D050"/>
                </a:solidFill>
              </a:rPr>
              <a:t>4,5 km </a:t>
            </a:r>
            <a:r>
              <a:rPr lang="nl-NL" dirty="0" smtClean="0"/>
              <a:t>gedaan. 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Hoe snel moet hij rijden om de bonus nog te halen? 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9600" y="1779687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Welke gegevens weet je al?</a:t>
            </a:r>
          </a:p>
          <a:p>
            <a:r>
              <a:rPr lang="nl-NL" dirty="0" smtClean="0"/>
              <a:t>Hoe lang de rit in totaal is</a:t>
            </a:r>
          </a:p>
          <a:p>
            <a:r>
              <a:rPr lang="nl-NL" dirty="0" smtClean="0"/>
              <a:t>Hoe lang hij erover mag doen</a:t>
            </a:r>
          </a:p>
          <a:p>
            <a:r>
              <a:rPr lang="nl-NL" dirty="0" smtClean="0"/>
              <a:t>Hoe lang hij op dit moment al heeft gereden (in minuten) en hoeveel kilometer.</a:t>
            </a:r>
          </a:p>
          <a:p>
            <a:endParaRPr lang="nl-NL" dirty="0" smtClean="0">
              <a:solidFill>
                <a:srgbClr val="FFC000"/>
              </a:solidFill>
            </a:endParaRPr>
          </a:p>
          <a:p>
            <a:r>
              <a:rPr lang="nl-NL" dirty="0" smtClean="0">
                <a:solidFill>
                  <a:srgbClr val="FFC000"/>
                </a:solidFill>
              </a:rPr>
              <a:t>Wanneer krijgt hij de bonus?</a:t>
            </a:r>
          </a:p>
          <a:p>
            <a:r>
              <a:rPr lang="nl-NL" dirty="0" smtClean="0"/>
              <a:t>Hij krijgt de bonus wanneer hij 15% sneller rijdt dan de anderhalf uur die hij krijgt.</a:t>
            </a:r>
          </a:p>
          <a:p>
            <a:r>
              <a:rPr lang="nl-NL" dirty="0" smtClean="0"/>
              <a:t>De 1,5 uur = 100% -15% (= de bonustijd)</a:t>
            </a:r>
          </a:p>
          <a:p>
            <a:r>
              <a:rPr lang="nl-NL" dirty="0" smtClean="0"/>
              <a:t>90 min:100 x 15 = 13,5 minuut is ongeveer 14 minuten (mag je afronden) </a:t>
            </a:r>
          </a:p>
          <a:p>
            <a:r>
              <a:rPr lang="nl-NL" dirty="0" smtClean="0"/>
              <a:t>90 minuten – 14 minuten = 76 minuten </a:t>
            </a:r>
          </a:p>
          <a:p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>
                <a:solidFill>
                  <a:srgbClr val="FFC000"/>
                </a:solidFill>
              </a:rPr>
              <a:t>Hoe snel moet hij nu nog rijden om de bonus te halen? </a:t>
            </a:r>
          </a:p>
          <a:p>
            <a:r>
              <a:rPr lang="nl-NL" dirty="0" smtClean="0"/>
              <a:t>Hij heeft al 12 minuten gereden dus de tijd die hij over heeft voor de bonus is </a:t>
            </a:r>
          </a:p>
          <a:p>
            <a:r>
              <a:rPr lang="nl-NL" dirty="0" smtClean="0"/>
              <a:t>76 – 12 minuten = 64 minuten.</a:t>
            </a:r>
          </a:p>
          <a:p>
            <a:r>
              <a:rPr lang="nl-NL" dirty="0" smtClean="0"/>
              <a:t>Hij heeft al 4,5 km gereden. Dus hoeveel kilometer moet hij nog? </a:t>
            </a:r>
          </a:p>
          <a:p>
            <a:r>
              <a:rPr lang="nl-NL" dirty="0" smtClean="0"/>
              <a:t>Hij moet nog 79,5 – 4,5 = 75 km 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Dus hoe hard moet hij rijden (km/u) als hij 75 km in 64 minuut moet rijden? </a:t>
            </a:r>
          </a:p>
          <a:p>
            <a:r>
              <a:rPr lang="nl-NL" dirty="0"/>
              <a:t>	</a:t>
            </a:r>
          </a:p>
        </p:txBody>
      </p:sp>
      <p:pic>
        <p:nvPicPr>
          <p:cNvPr id="15362" name="Picture 2" descr="https://d1w0405vbq8usz.cloudfront.net/assets/p3mbo-yPub-l_rekenblokken_meten_en_meetkunde-rb_3F_WB_MM_06_06_V2.jpg?Policy=eyJTdGF0ZW1lbnQiOlt7IlJlc291cmNlIjoiKi9hc3NldHMvKioiLCJDb25kaXRpb24iOnsiRGF0ZUxlc3NUaGFuIjp7IkFXUzpFcG9jaFRpbWUiOjE0NTgzOTg2ODN9fX1dfQ__&amp;Signature=iIPVtbc7LwTN63wWzNI3emhphfsYuP2EBw2WqKXUpUU6GCpURvJCNnjrqPFGB3G2kTy0DKiGBQShE1pK4Ny2GT%7EJ%7E-jHWIrvRXsqodXQW85Zz0vXFWvi86BcvIKyvZQ9zt-3J00sxOddWHxFETa0IvY9Juq2amsql2pqX%7EA8roMDD%7Evcx6eYUeO1tFjdqdyXXgNVHLrHFuPvYSgaUTYZz2%7EjjHGbp-GMOqdnsJ0ujaRZSEeNRmxEdKyRat6NQvrtfN9Z2Xnk5%7E5LftUPsoxt6t6Muht75nK%7EF2cU8Kw1xO2v1kB8njujomwPvQIYmZaevaNpkYfseCcffFRuXIb9DA__&amp;Key-Pair-Id=APKAIM52XFHGALZ6CW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9050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09600" y="4572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je uitgaat van 15% </a:t>
            </a:r>
          </a:p>
          <a:p>
            <a:r>
              <a:rPr lang="nl-NL" dirty="0" smtClean="0"/>
              <a:t>75 km 		…..		70,31 km is afgerond 70,3</a:t>
            </a:r>
          </a:p>
          <a:p>
            <a:r>
              <a:rPr lang="nl-NL" dirty="0" smtClean="0"/>
              <a:t>64 minuten 	1 minuut		60 minuten</a:t>
            </a:r>
          </a:p>
          <a:p>
            <a:endParaRPr lang="nl-NL" dirty="0"/>
          </a:p>
          <a:p>
            <a:r>
              <a:rPr lang="nl-NL" dirty="0" smtClean="0"/>
              <a:t>Of korter 75: 64 x 60 = 70,31</a:t>
            </a:r>
          </a:p>
          <a:p>
            <a:r>
              <a:rPr lang="nl-NL" dirty="0" smtClean="0"/>
              <a:t>Hij moet dus 70 km per uur rijden om de bonus te halen </a:t>
            </a:r>
          </a:p>
          <a:p>
            <a:endParaRPr lang="nl-NL" dirty="0"/>
          </a:p>
          <a:p>
            <a:r>
              <a:rPr lang="nl-NL" dirty="0" smtClean="0"/>
              <a:t>LET OP er treedt een verschil op als je uitgaat van 85%</a:t>
            </a:r>
          </a:p>
          <a:p>
            <a:r>
              <a:rPr lang="nl-NL" dirty="0" smtClean="0"/>
              <a:t>90minuten : 100 x 85 = 76,5 minuten – 12 = 64,5 minuut </a:t>
            </a:r>
          </a:p>
          <a:p>
            <a:r>
              <a:rPr lang="nl-NL" dirty="0" smtClean="0"/>
              <a:t>75 km 		…..		69,76 km is afgerond 69,7 </a:t>
            </a:r>
          </a:p>
          <a:p>
            <a:r>
              <a:rPr lang="nl-NL" dirty="0" smtClean="0"/>
              <a:t>64,5 minuten 	1 minuut		60 minuten</a:t>
            </a:r>
          </a:p>
          <a:p>
            <a:endParaRPr lang="nl-NL" dirty="0" smtClean="0"/>
          </a:p>
          <a:p>
            <a:r>
              <a:rPr lang="nl-NL" dirty="0" smtClean="0"/>
              <a:t>Bij de ene krijg je 69,7 er uit bij de ander 70,3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solidFill>
                  <a:srgbClr val="FFC000"/>
                </a:solidFill>
              </a:rPr>
              <a:t>Maak nu zelf opgave  6 uit het boek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5800" y="11430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Les 6B </a:t>
            </a:r>
          </a:p>
          <a:p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Het aflezen van een kaart en hoe lang je over een reis doet (in knopen of mijlen)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Hoeveel benzine je  nodig hebt voor een rit en hoeveel dit je kost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Voorbeeld examenvragen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0056"/>
            <a:ext cx="7162800" cy="60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001000" cy="42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33900"/>
            <a:ext cx="4733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629400" y="4876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 knoop = 1,852 km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43000" y="609600"/>
            <a:ext cx="741170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Het noteren van snelheid  kan op verschillende manieren. Wij werken met:</a:t>
            </a:r>
          </a:p>
          <a:p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km/uur		kilometers per (1) uur</a:t>
            </a:r>
          </a:p>
          <a:p>
            <a:pPr marL="342900" indent="-342900">
              <a:buAutoNum type="arabicPeriod"/>
            </a:pPr>
            <a:r>
              <a:rPr lang="nl-NL" dirty="0" smtClean="0"/>
              <a:t>m/sec			meters per (1 ) seconde</a:t>
            </a:r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Hoe hard mag een auto </a:t>
            </a:r>
            <a:r>
              <a:rPr lang="nl-NL" dirty="0" smtClean="0">
                <a:solidFill>
                  <a:srgbClr val="FFFF00"/>
                </a:solidFill>
              </a:rPr>
              <a:t>rijden</a:t>
            </a:r>
            <a:r>
              <a:rPr lang="nl-NL" dirty="0" smtClean="0"/>
              <a:t> op de snelweg? </a:t>
            </a:r>
          </a:p>
          <a:p>
            <a:pPr marL="342900" indent="-342900"/>
            <a:endParaRPr lang="nl-NL" dirty="0" smtClean="0"/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Hoe hard </a:t>
            </a:r>
            <a:r>
              <a:rPr lang="nl-NL" dirty="0" smtClean="0">
                <a:solidFill>
                  <a:srgbClr val="FFFF00"/>
                </a:solidFill>
              </a:rPr>
              <a:t>fiets</a:t>
            </a:r>
            <a:r>
              <a:rPr lang="nl-NL" dirty="0" smtClean="0"/>
              <a:t> je ongeveer in een uur? </a:t>
            </a:r>
          </a:p>
          <a:p>
            <a:pPr marL="342900" indent="-342900"/>
            <a:endParaRPr lang="nl-NL" dirty="0" smtClean="0"/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Hoe snel </a:t>
            </a:r>
            <a:r>
              <a:rPr lang="nl-NL" dirty="0" smtClean="0">
                <a:solidFill>
                  <a:srgbClr val="FFFF00"/>
                </a:solidFill>
              </a:rPr>
              <a:t>loop</a:t>
            </a:r>
            <a:r>
              <a:rPr lang="nl-NL" dirty="0" smtClean="0"/>
              <a:t> je ongeveer in een uur? </a:t>
            </a:r>
          </a:p>
          <a:p>
            <a:pPr marL="342900" indent="-342900"/>
            <a:endParaRPr lang="nl-NL" dirty="0" smtClean="0"/>
          </a:p>
          <a:p>
            <a:pPr marL="342900" indent="-342900"/>
            <a:endParaRPr lang="nl-NL" dirty="0" smtClean="0"/>
          </a:p>
          <a:p>
            <a:pPr marL="342900" indent="-342900"/>
            <a:endParaRPr lang="nl-NL" dirty="0" smtClean="0"/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Dit wordt allemaal weergegeven in km/u </a:t>
            </a:r>
          </a:p>
          <a:p>
            <a:pPr marL="342900" indent="-342900"/>
            <a:r>
              <a:rPr lang="nl-NL" dirty="0" smtClean="0"/>
              <a:t>Maar je kunt snelheden ook weergeven in m/s  (denk aan </a:t>
            </a:r>
            <a:r>
              <a:rPr lang="nl-NL" dirty="0" smtClean="0">
                <a:solidFill>
                  <a:srgbClr val="FFFF00"/>
                </a:solidFill>
              </a:rPr>
              <a:t>sport wedstrijden</a:t>
            </a:r>
            <a:r>
              <a:rPr lang="nl-NL" dirty="0" smtClean="0"/>
              <a:t>) </a:t>
            </a:r>
          </a:p>
          <a:p>
            <a:pPr marL="342900" indent="-342900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1000" y="533400"/>
            <a:ext cx="8305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Onze wandelsnelheid is ongeveer </a:t>
            </a:r>
            <a:r>
              <a:rPr lang="nl-NL" dirty="0" smtClean="0">
                <a:solidFill>
                  <a:srgbClr val="FFFF00"/>
                </a:solidFill>
              </a:rPr>
              <a:t>6 km/u</a:t>
            </a:r>
            <a:r>
              <a:rPr lang="nl-NL" dirty="0" smtClean="0"/>
              <a:t>.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			Een slak  zijn snelheid is 5 </a:t>
            </a:r>
            <a:r>
              <a:rPr lang="nl-NL" dirty="0" smtClean="0">
                <a:solidFill>
                  <a:srgbClr val="FFFF00"/>
                </a:solidFill>
              </a:rPr>
              <a:t>m/u</a:t>
            </a:r>
          </a:p>
          <a:p>
            <a:r>
              <a:rPr lang="nl-NL" dirty="0" smtClean="0"/>
              <a:t>				Wat  bedoelen ze met m/u en km/u?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Ik fiets ongeveer 15 kilometer in 1 uur. Hoeveel meters fiets ik dan in 1 seconde?</a:t>
            </a:r>
          </a:p>
          <a:p>
            <a:r>
              <a:rPr lang="nl-NL" dirty="0" smtClean="0"/>
              <a:t>OF: </a:t>
            </a:r>
            <a:r>
              <a:rPr lang="nl-NL" dirty="0" smtClean="0">
                <a:solidFill>
                  <a:srgbClr val="FFFF00"/>
                </a:solidFill>
              </a:rPr>
              <a:t>wat is mijn gemiddelde snelheid dan in m/s?</a:t>
            </a:r>
          </a:p>
          <a:p>
            <a:r>
              <a:rPr lang="nl-NL" dirty="0" smtClean="0"/>
              <a:t>Hoe reken je eigenlijk van kilometers per uur naar meters per seconde?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rgbClr val="FFC000"/>
                </a:solidFill>
              </a:rPr>
              <a:t>Wat moet je weten?</a:t>
            </a:r>
          </a:p>
          <a:p>
            <a:r>
              <a:rPr lang="nl-NL" dirty="0" smtClean="0"/>
              <a:t>Eerst:	Van uren naar seconden	Hoeveel secondes gaan er in een uur?</a:t>
            </a:r>
          </a:p>
          <a:p>
            <a:r>
              <a:rPr lang="nl-NL" dirty="0" smtClean="0"/>
              <a:t>Dan:	Van kilometers naar meters 	Hoeveel km gaan er in een meter?	:1000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Gebruik een verhoudingstabel</a:t>
            </a:r>
          </a:p>
          <a:p>
            <a:r>
              <a:rPr lang="nl-NL" dirty="0" smtClean="0"/>
              <a:t>Reken terug naar </a:t>
            </a:r>
            <a:r>
              <a:rPr lang="nl-NL" sz="2400" dirty="0" smtClean="0"/>
              <a:t>1</a:t>
            </a:r>
            <a:r>
              <a:rPr lang="nl-NL" dirty="0" smtClean="0"/>
              <a:t> 		zoveel meters per </a:t>
            </a:r>
            <a:r>
              <a:rPr lang="nl-NL" sz="2400" dirty="0" smtClean="0">
                <a:solidFill>
                  <a:srgbClr val="FFC000"/>
                </a:solidFill>
              </a:rPr>
              <a:t>1</a:t>
            </a:r>
            <a:r>
              <a:rPr lang="nl-NL" dirty="0" smtClean="0"/>
              <a:t> seconde (m/s)</a:t>
            </a:r>
          </a:p>
          <a:p>
            <a:r>
              <a:rPr lang="nl-NL" dirty="0" smtClean="0"/>
              <a:t>				zoveel kilometers per </a:t>
            </a:r>
            <a:r>
              <a:rPr lang="nl-NL" sz="2400" dirty="0" smtClean="0">
                <a:solidFill>
                  <a:srgbClr val="FFC000"/>
                </a:solidFill>
              </a:rPr>
              <a:t>1</a:t>
            </a:r>
            <a:r>
              <a:rPr lang="nl-NL" dirty="0" smtClean="0">
                <a:solidFill>
                  <a:srgbClr val="FFC000"/>
                </a:solidFill>
              </a:rPr>
              <a:t> </a:t>
            </a:r>
            <a:r>
              <a:rPr lang="nl-NL" dirty="0" smtClean="0"/>
              <a:t>uur (km/u)</a:t>
            </a:r>
          </a:p>
        </p:txBody>
      </p:sp>
      <p:pic>
        <p:nvPicPr>
          <p:cNvPr id="24578" name="Picture 2" descr="http://upload.wikimedia.org/wikipedia/commons/6/69/Grapevinesnail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352800" cy="197525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33400"/>
            <a:ext cx="1495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8600" y="457200"/>
            <a:ext cx="8763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Vragen over snelheid kunnen op verschillende manieren worden gesteld.</a:t>
            </a:r>
          </a:p>
          <a:p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Gemiddelde </a:t>
            </a:r>
            <a:r>
              <a:rPr lang="nl-NL" dirty="0" smtClean="0">
                <a:solidFill>
                  <a:srgbClr val="FFFF00"/>
                </a:solidFill>
              </a:rPr>
              <a:t>snelheid</a:t>
            </a:r>
            <a:r>
              <a:rPr lang="nl-NL" dirty="0" smtClean="0"/>
              <a:t> berekenen (in tijd )  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>
                <a:solidFill>
                  <a:srgbClr val="92D050"/>
                </a:solidFill>
              </a:rPr>
              <a:t>Piet fietst 25 km in 100 minuten . Wat is zijn gemiddelde snelheid in km/u? en m/s </a:t>
            </a:r>
          </a:p>
          <a:p>
            <a:pPr marL="342900" indent="-342900"/>
            <a:r>
              <a:rPr lang="nl-NL" dirty="0" smtClean="0"/>
              <a:t>		Bereken de gemiddelde snelheid per (1) uur</a:t>
            </a:r>
          </a:p>
          <a:p>
            <a:pPr marL="342900" indent="-342900"/>
            <a:r>
              <a:rPr lang="nl-NL" dirty="0" smtClean="0"/>
              <a:t>	of	Bereken de gemiddelde snelheid per (1) seconde </a:t>
            </a:r>
          </a:p>
          <a:p>
            <a:pPr marL="342900" indent="-342900"/>
            <a:endParaRPr lang="nl-NL" dirty="0" smtClean="0"/>
          </a:p>
          <a:p>
            <a:pPr marL="342900" indent="-342900">
              <a:buAutoNum type="arabicPeriod" startAt="2"/>
            </a:pPr>
            <a:r>
              <a:rPr lang="nl-NL" dirty="0" smtClean="0"/>
              <a:t>De </a:t>
            </a:r>
            <a:r>
              <a:rPr lang="nl-NL" dirty="0" smtClean="0">
                <a:solidFill>
                  <a:srgbClr val="FFFF00"/>
                </a:solidFill>
              </a:rPr>
              <a:t>afstand</a:t>
            </a:r>
            <a:r>
              <a:rPr lang="nl-NL" dirty="0" smtClean="0"/>
              <a:t> berekenen die je aflegt (in m of km)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>
                <a:solidFill>
                  <a:srgbClr val="92D050"/>
                </a:solidFill>
              </a:rPr>
              <a:t>Piet fiets 15 km per uur. Hij gaat 1,5 uur fietsen. Wat is de afstand die hij heeft afgelegd? </a:t>
            </a:r>
          </a:p>
          <a:p>
            <a:pPr marL="342900" indent="-342900"/>
            <a:r>
              <a:rPr lang="nl-NL" dirty="0" smtClean="0"/>
              <a:t>	In meters?</a:t>
            </a:r>
          </a:p>
          <a:p>
            <a:pPr marL="342900" indent="-342900"/>
            <a:r>
              <a:rPr lang="nl-NL" dirty="0" smtClean="0"/>
              <a:t>	In kilometers? </a:t>
            </a:r>
          </a:p>
          <a:p>
            <a:pPr marL="342900" indent="-342900"/>
            <a:endParaRPr lang="nl-NL" dirty="0" smtClean="0"/>
          </a:p>
          <a:p>
            <a:pPr marL="342900" indent="-342900">
              <a:buAutoNum type="arabicPeriod" startAt="3"/>
            </a:pPr>
            <a:r>
              <a:rPr lang="nl-NL" dirty="0" smtClean="0"/>
              <a:t>De </a:t>
            </a:r>
            <a:r>
              <a:rPr lang="nl-NL" dirty="0" smtClean="0">
                <a:solidFill>
                  <a:srgbClr val="FFFF00"/>
                </a:solidFill>
              </a:rPr>
              <a:t>tijd</a:t>
            </a:r>
            <a:r>
              <a:rPr lang="nl-NL" dirty="0" smtClean="0"/>
              <a:t> die je doet over een bepaalde afstand (als je weet hoe hard je gemiddeld gaat)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>
                <a:solidFill>
                  <a:srgbClr val="92D050"/>
                </a:solidFill>
              </a:rPr>
              <a:t>Stel je fiets naar school. Dat is een afstand van 15 km. Je fiets met een snelheid van 18 km/uur. Hoe lang doe je over de weg naar school? </a:t>
            </a:r>
          </a:p>
          <a:p>
            <a:pPr marL="342900" indent="-342900"/>
            <a:endParaRPr lang="nl-NL" dirty="0" smtClean="0">
              <a:solidFill>
                <a:srgbClr val="92D050"/>
              </a:solidFill>
            </a:endParaRPr>
          </a:p>
          <a:p>
            <a:pPr marL="342900" indent="-342900">
              <a:buAutoNum type="arabicPeriod" startAt="4"/>
            </a:pPr>
            <a:r>
              <a:rPr lang="nl-NL" dirty="0" smtClean="0"/>
              <a:t>Het </a:t>
            </a:r>
            <a:r>
              <a:rPr lang="nl-NL" dirty="0" smtClean="0">
                <a:solidFill>
                  <a:srgbClr val="FFFF00"/>
                </a:solidFill>
              </a:rPr>
              <a:t>verschil</a:t>
            </a:r>
            <a:r>
              <a:rPr lang="nl-NL" dirty="0" smtClean="0"/>
              <a:t> berekenen </a:t>
            </a:r>
            <a:r>
              <a:rPr lang="nl-NL" dirty="0" smtClean="0">
                <a:solidFill>
                  <a:srgbClr val="FFFF00"/>
                </a:solidFill>
              </a:rPr>
              <a:t>tussen twee afstanden </a:t>
            </a:r>
            <a:r>
              <a:rPr lang="nl-NL" dirty="0" smtClean="0"/>
              <a:t>(hoeveel km moet iemand nog lopen)</a:t>
            </a:r>
          </a:p>
          <a:p>
            <a:pPr marL="342900" indent="-342900">
              <a:buAutoNum type="arabicPeriod" startAt="4"/>
            </a:pPr>
            <a:endParaRPr lang="nl-NL" dirty="0" smtClean="0"/>
          </a:p>
          <a:p>
            <a:pPr marL="342900" indent="-342900">
              <a:buAutoNum type="arabicPeriod" startAt="5"/>
            </a:pPr>
            <a:r>
              <a:rPr lang="nl-NL" dirty="0" smtClean="0"/>
              <a:t>Het </a:t>
            </a:r>
            <a:r>
              <a:rPr lang="nl-NL" dirty="0" smtClean="0">
                <a:solidFill>
                  <a:srgbClr val="FFFF00"/>
                </a:solidFill>
              </a:rPr>
              <a:t>verschil</a:t>
            </a:r>
            <a:r>
              <a:rPr lang="nl-NL" dirty="0" smtClean="0"/>
              <a:t> bereken tussen </a:t>
            </a:r>
            <a:r>
              <a:rPr lang="nl-NL" dirty="0" smtClean="0">
                <a:solidFill>
                  <a:srgbClr val="FFFF00"/>
                </a:solidFill>
              </a:rPr>
              <a:t>twee tijden </a:t>
            </a:r>
            <a:r>
              <a:rPr lang="nl-NL" dirty="0" smtClean="0"/>
              <a:t>(hoeveel  seconden moet iemand nog schaatsen) </a:t>
            </a:r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JE KRIJGT ALTIJD GENOEG GEGEVENS OM DE VRAAG UIT TE KUNNEN REKENEN</a:t>
            </a:r>
          </a:p>
          <a:p>
            <a:pPr marL="342900" indent="-342900">
              <a:buAutoNum type="arabicPeriod" startAt="2"/>
            </a:pPr>
            <a:endParaRPr lang="nl-NL" dirty="0" smtClean="0"/>
          </a:p>
          <a:p>
            <a:pPr marL="342900" indent="-342900">
              <a:buAutoNum type="arabicPeriod" startAt="2"/>
            </a:pPr>
            <a:endParaRPr lang="nl-NL" dirty="0" smtClean="0"/>
          </a:p>
          <a:p>
            <a:pPr marL="342900" indent="-342900"/>
            <a:r>
              <a:rPr lang="nl-NL" dirty="0" smtClean="0"/>
              <a:t>	</a:t>
            </a:r>
          </a:p>
          <a:p>
            <a:pPr marL="800100" lvl="1" indent="-342900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5800" y="3810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nl-NL" u="sng" dirty="0" smtClean="0">
                <a:solidFill>
                  <a:srgbClr val="FFFF00"/>
                </a:solidFill>
              </a:rPr>
              <a:t>BEKIJK EN LEES DE VRAAG DUS GOED…..</a:t>
            </a:r>
          </a:p>
          <a:p>
            <a:pPr marL="342900" indent="-342900"/>
            <a:endParaRPr lang="nl-NL" u="sng" dirty="0" smtClean="0">
              <a:solidFill>
                <a:srgbClr val="FFFF00"/>
              </a:solidFill>
            </a:endParaRPr>
          </a:p>
          <a:p>
            <a:pPr marL="342900" indent="-342900"/>
            <a:endParaRPr lang="nl-NL" u="sng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nl-NL" dirty="0" smtClean="0">
                <a:solidFill>
                  <a:srgbClr val="FFFF00"/>
                </a:solidFill>
              </a:rPr>
              <a:t>	</a:t>
            </a:r>
            <a:r>
              <a:rPr lang="nl-NL" dirty="0" smtClean="0"/>
              <a:t>Welke </a:t>
            </a:r>
            <a:r>
              <a:rPr lang="nl-NL" dirty="0" smtClean="0">
                <a:solidFill>
                  <a:srgbClr val="FFFF00"/>
                </a:solidFill>
              </a:rPr>
              <a:t>F</a:t>
            </a:r>
            <a:r>
              <a:rPr lang="nl-NL" dirty="0" smtClean="0"/>
              <a:t>EITEN weet je al?				</a:t>
            </a:r>
            <a:r>
              <a:rPr lang="nl-NL" dirty="0" smtClean="0">
                <a:solidFill>
                  <a:srgbClr val="FFFF00"/>
                </a:solidFill>
              </a:rPr>
              <a:t>F</a:t>
            </a:r>
            <a:r>
              <a:rPr lang="nl-NL" dirty="0" smtClean="0"/>
              <a:t>eiten </a:t>
            </a:r>
          </a:p>
          <a:p>
            <a:pPr marL="342900" indent="-342900"/>
            <a:r>
              <a:rPr lang="nl-NL" dirty="0" smtClean="0"/>
              <a:t>	Welk </a:t>
            </a:r>
            <a:r>
              <a:rPr lang="nl-NL" dirty="0" smtClean="0">
                <a:solidFill>
                  <a:srgbClr val="FFFF00"/>
                </a:solidFill>
              </a:rPr>
              <a:t>A</a:t>
            </a:r>
            <a:r>
              <a:rPr lang="nl-NL" dirty="0" smtClean="0"/>
              <a:t>NTWOORD willen ze precies weten?	 	</a:t>
            </a:r>
            <a:r>
              <a:rPr lang="nl-NL" dirty="0" smtClean="0">
                <a:solidFill>
                  <a:srgbClr val="FFFF00"/>
                </a:solidFill>
              </a:rPr>
              <a:t>A</a:t>
            </a:r>
            <a:r>
              <a:rPr lang="nl-NL" dirty="0" smtClean="0"/>
              <a:t>ntwoord (eenheid	</a:t>
            </a:r>
          </a:p>
          <a:p>
            <a:pPr marL="342900" indent="-342900"/>
            <a:r>
              <a:rPr lang="nl-NL" dirty="0" smtClean="0"/>
              <a:t>	Hoe ga je dat </a:t>
            </a:r>
            <a:r>
              <a:rPr lang="nl-NL" dirty="0" smtClean="0">
                <a:solidFill>
                  <a:srgbClr val="FFFF00"/>
                </a:solidFill>
              </a:rPr>
              <a:t>B</a:t>
            </a:r>
            <a:r>
              <a:rPr lang="nl-NL" dirty="0" smtClean="0"/>
              <a:t>EREKENEN? 			</a:t>
            </a:r>
            <a:r>
              <a:rPr lang="nl-NL" dirty="0" smtClean="0">
                <a:solidFill>
                  <a:srgbClr val="FFFF00"/>
                </a:solidFill>
              </a:rPr>
              <a:t>B</a:t>
            </a:r>
            <a:r>
              <a:rPr lang="nl-NL" dirty="0" smtClean="0"/>
              <a:t>erekening</a:t>
            </a:r>
          </a:p>
          <a:p>
            <a:pPr marL="342900" indent="-342900"/>
            <a:r>
              <a:rPr lang="nl-NL" dirty="0" smtClean="0"/>
              <a:t>	In welke </a:t>
            </a:r>
            <a:r>
              <a:rPr lang="nl-NL" dirty="0" smtClean="0">
                <a:solidFill>
                  <a:srgbClr val="FFFF00"/>
                </a:solidFill>
              </a:rPr>
              <a:t>E</a:t>
            </a:r>
            <a:r>
              <a:rPr lang="nl-NL" dirty="0" smtClean="0"/>
              <a:t>ENHEID moet je antwoorden</a:t>
            </a:r>
            <a:r>
              <a:rPr lang="nl-NL" dirty="0" smtClean="0">
                <a:solidFill>
                  <a:srgbClr val="FFFF00"/>
                </a:solidFill>
              </a:rPr>
              <a:t>? 		E</a:t>
            </a:r>
            <a:r>
              <a:rPr lang="nl-NL" dirty="0" smtClean="0"/>
              <a:t>enheid</a:t>
            </a:r>
          </a:p>
          <a:p>
            <a:pPr marL="342900" indent="-342900"/>
            <a:r>
              <a:rPr lang="nl-NL" dirty="0" smtClean="0">
                <a:solidFill>
                  <a:srgbClr val="FFFF00"/>
                </a:solidFill>
              </a:rPr>
              <a:t>	C</a:t>
            </a:r>
            <a:r>
              <a:rPr lang="nl-NL" dirty="0" smtClean="0"/>
              <a:t>HECK je antwoord! Klopt het? Kan het?</a:t>
            </a:r>
            <a:r>
              <a:rPr lang="nl-NL" dirty="0" smtClean="0">
                <a:solidFill>
                  <a:srgbClr val="FFFF00"/>
                </a:solidFill>
              </a:rPr>
              <a:t>		C</a:t>
            </a:r>
            <a:r>
              <a:rPr lang="nl-NL" dirty="0" smtClean="0"/>
              <a:t>heck</a:t>
            </a:r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Vul de </a:t>
            </a:r>
            <a:r>
              <a:rPr lang="nl-NL" dirty="0" smtClean="0">
                <a:solidFill>
                  <a:srgbClr val="FFFF00"/>
                </a:solidFill>
              </a:rPr>
              <a:t>F</a:t>
            </a:r>
            <a:r>
              <a:rPr lang="nl-NL" dirty="0" smtClean="0"/>
              <a:t>eiten die je weet in </a:t>
            </a:r>
            <a:r>
              <a:rPr lang="nl-NL" dirty="0" err="1" smtClean="0"/>
              <a:t>in</a:t>
            </a:r>
            <a:r>
              <a:rPr lang="nl-NL" dirty="0" smtClean="0"/>
              <a:t> een verhoudingstabel</a:t>
            </a:r>
          </a:p>
        </p:txBody>
      </p:sp>
      <p:sp>
        <p:nvSpPr>
          <p:cNvPr id="3" name="Rechthoek 2"/>
          <p:cNvSpPr/>
          <p:nvPr/>
        </p:nvSpPr>
        <p:spPr>
          <a:xfrm>
            <a:off x="609600" y="38862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92D050"/>
                </a:solidFill>
              </a:rPr>
              <a:t>Piet fietst 25 km in 100 minuten . Wat is zijn gemiddelde </a:t>
            </a:r>
            <a:r>
              <a:rPr lang="nl-NL" dirty="0" smtClean="0"/>
              <a:t>snelheid</a:t>
            </a:r>
            <a:r>
              <a:rPr lang="nl-NL" dirty="0" smtClean="0">
                <a:solidFill>
                  <a:srgbClr val="92D050"/>
                </a:solidFill>
              </a:rPr>
              <a:t> in km/u? en m/s</a:t>
            </a:r>
          </a:p>
          <a:p>
            <a:endParaRPr lang="nl-NL" dirty="0" smtClean="0">
              <a:solidFill>
                <a:srgbClr val="92D050"/>
              </a:solidFill>
            </a:endParaRPr>
          </a:p>
          <a:p>
            <a:endParaRPr lang="nl-NL" dirty="0" smtClean="0">
              <a:solidFill>
                <a:srgbClr val="92D050"/>
              </a:solidFill>
            </a:endParaRPr>
          </a:p>
          <a:p>
            <a:r>
              <a:rPr lang="nl-NL" dirty="0" smtClean="0">
                <a:solidFill>
                  <a:srgbClr val="92D050"/>
                </a:solidFill>
              </a:rPr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09600" y="4572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92D050"/>
                </a:solidFill>
              </a:rPr>
              <a:t>Piet fiets 15 km per uur. Hij gaat 1,5 uur fietsen. Wat is de </a:t>
            </a:r>
            <a:r>
              <a:rPr lang="nl-NL" dirty="0" smtClean="0"/>
              <a:t>afstand</a:t>
            </a:r>
            <a:r>
              <a:rPr lang="nl-NL" dirty="0" smtClean="0">
                <a:solidFill>
                  <a:srgbClr val="92D050"/>
                </a:solidFill>
              </a:rPr>
              <a:t> die hij heeft afgelegd?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09600" y="5257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92D050"/>
                </a:solidFill>
              </a:rPr>
              <a:t>Stel je fiets naar school. Dat is een afstand van 15 km. Je fiets met een snelheid van 18 km/uur. Hoe </a:t>
            </a:r>
            <a:r>
              <a:rPr lang="nl-NL" dirty="0" smtClean="0"/>
              <a:t>lang </a:t>
            </a:r>
            <a:r>
              <a:rPr lang="nl-NL" dirty="0" smtClean="0">
                <a:solidFill>
                  <a:srgbClr val="92D050"/>
                </a:solidFill>
              </a:rPr>
              <a:t>doe je over de weg naar school? (tijd)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1495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2362200" y="304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Anna en Dirk nemen dezelfde route en vertrekken op dezelfde tijd</a:t>
            </a:r>
          </a:p>
          <a:p>
            <a:r>
              <a:rPr lang="nl-NL" dirty="0" smtClean="0"/>
              <a:t>Anna loopt 6 km/u en Dirk fietst 18 km/u</a:t>
            </a:r>
          </a:p>
          <a:p>
            <a:r>
              <a:rPr lang="nl-NL" dirty="0" smtClean="0"/>
              <a:t>De route is 15 km</a:t>
            </a:r>
          </a:p>
          <a:p>
            <a:r>
              <a:rPr lang="nl-NL" dirty="0" smtClean="0"/>
              <a:t>Hoe lang doet Anna over de route?</a:t>
            </a:r>
          </a:p>
          <a:p>
            <a:r>
              <a:rPr lang="nl-NL" dirty="0" smtClean="0"/>
              <a:t>Hoe lang doet Dirk over de route?</a:t>
            </a:r>
          </a:p>
          <a:p>
            <a:r>
              <a:rPr lang="nl-NL" dirty="0" smtClean="0"/>
              <a:t>Hoe lang  moet Anna dan nog lopen als Dirk aankomt?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219200" y="2743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		         : 6	            x 15 		</a:t>
            </a:r>
          </a:p>
          <a:p>
            <a:r>
              <a:rPr lang="nl-NL" dirty="0" smtClean="0"/>
              <a:t>Anna 	afstand in km 	6 km 	1 km 	15 km </a:t>
            </a:r>
          </a:p>
          <a:p>
            <a:r>
              <a:rPr lang="nl-NL" dirty="0" smtClean="0"/>
              <a:t>	afstand in tijd	60 min	…..	</a:t>
            </a:r>
            <a:r>
              <a:rPr lang="nl-NL" dirty="0" smtClean="0">
                <a:solidFill>
                  <a:srgbClr val="FFFF00"/>
                </a:solidFill>
              </a:rPr>
              <a:t>? </a:t>
            </a:r>
            <a:r>
              <a:rPr lang="nl-NL" dirty="0" smtClean="0"/>
              <a:t> minuten </a:t>
            </a:r>
          </a:p>
          <a:p>
            <a:r>
              <a:rPr lang="nl-NL" dirty="0" smtClean="0"/>
              <a:t>			         :6	            x 15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		         :18	          x 15 </a:t>
            </a:r>
          </a:p>
          <a:p>
            <a:r>
              <a:rPr lang="nl-NL" dirty="0" smtClean="0"/>
              <a:t>Dirk 	afstand in km 	18 km 	1 km 	15 km </a:t>
            </a:r>
          </a:p>
          <a:p>
            <a:r>
              <a:rPr lang="nl-NL" dirty="0" smtClean="0"/>
              <a:t>	afstand in tijd	60 min 	…….	</a:t>
            </a:r>
            <a:r>
              <a:rPr lang="nl-NL" dirty="0" smtClean="0">
                <a:solidFill>
                  <a:srgbClr val="FFFF00"/>
                </a:solidFill>
              </a:rPr>
              <a:t>?  </a:t>
            </a:r>
            <a:r>
              <a:rPr lang="nl-NL" dirty="0" smtClean="0"/>
              <a:t>minuten </a:t>
            </a:r>
          </a:p>
          <a:p>
            <a:r>
              <a:rPr lang="nl-NL" dirty="0" smtClean="0"/>
              <a:t>			          : 18	            x 15</a:t>
            </a:r>
          </a:p>
          <a:p>
            <a:endParaRPr lang="nl-NL" dirty="0" smtClean="0"/>
          </a:p>
          <a:p>
            <a:r>
              <a:rPr lang="nl-NL" dirty="0" smtClean="0"/>
              <a:t>Hoe ver moet Anna nog lopen als Dirk er al is  (in tijd en in kilometers)? </a:t>
            </a:r>
          </a:p>
          <a:p>
            <a:r>
              <a:rPr lang="nl-NL" dirty="0" smtClean="0"/>
              <a:t>Hoe hard loopt Anna gemiddeld in een uur</a:t>
            </a:r>
          </a:p>
          <a:p>
            <a:r>
              <a:rPr lang="nl-NL" dirty="0" smtClean="0"/>
              <a:t>Hoe lang  ver moet ze dan nog lopen in de 100 minuten?</a:t>
            </a:r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2209800" y="33528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133600" y="49530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733800" y="30480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4800600" y="3124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715000" y="3124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3810000" y="4724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4800600" y="4800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5715000" y="4800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4695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4972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228600"/>
            <a:ext cx="1905000" cy="238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819400"/>
            <a:ext cx="2057400" cy="143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04800" y="45720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Zet de tijd in 1 eenheid.  </a:t>
            </a:r>
          </a:p>
          <a:p>
            <a:r>
              <a:rPr lang="nl-NL" dirty="0" smtClean="0"/>
              <a:t>Kies voor de kleinst gegeven eenheid.</a:t>
            </a:r>
          </a:p>
          <a:p>
            <a:r>
              <a:rPr lang="nl-NL" dirty="0" smtClean="0"/>
              <a:t>(hier zijn dat minuten)  </a:t>
            </a:r>
          </a:p>
          <a:p>
            <a:r>
              <a:rPr lang="nl-NL" dirty="0" smtClean="0"/>
              <a:t>Reken dan verder naar 60 minuten.</a:t>
            </a:r>
          </a:p>
          <a:p>
            <a:endParaRPr lang="nl-NL" dirty="0" smtClean="0"/>
          </a:p>
          <a:p>
            <a:r>
              <a:rPr lang="nl-NL" dirty="0" smtClean="0"/>
              <a:t>Thomas’ tijd is 10:05 = 605 minuten</a:t>
            </a:r>
          </a:p>
          <a:p>
            <a:r>
              <a:rPr lang="nl-NL" dirty="0" smtClean="0"/>
              <a:t>Hij doet 230 km in 605 minuten </a:t>
            </a:r>
          </a:p>
          <a:p>
            <a:r>
              <a:rPr lang="nl-NL" dirty="0" smtClean="0"/>
              <a:t>Wat is zijn snelheid in km/u? </a:t>
            </a:r>
          </a:p>
          <a:p>
            <a:endParaRPr lang="nl-NL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3505200" y="228600"/>
            <a:ext cx="541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bereken je iemands gemiddelde snelheid per uur ? Dit kan in km/u (hieronder) maar ook in m/s</a:t>
            </a:r>
          </a:p>
          <a:p>
            <a:r>
              <a:rPr lang="nl-NL" dirty="0" smtClean="0"/>
              <a:t>Wat weet je al? </a:t>
            </a:r>
            <a:r>
              <a:rPr lang="nl-NL" dirty="0" smtClean="0">
                <a:solidFill>
                  <a:srgbClr val="FFFF00"/>
                </a:solidFill>
              </a:rPr>
              <a:t>Zet de tijd in 1 eenheid!!</a:t>
            </a:r>
            <a:endParaRPr lang="nl-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04800"/>
            <a:ext cx="135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Stel je voor: </a:t>
            </a:r>
          </a:p>
          <a:p>
            <a:endParaRPr lang="nl-NL" dirty="0" smtClean="0"/>
          </a:p>
        </p:txBody>
      </p:sp>
      <p:sp>
        <p:nvSpPr>
          <p:cNvPr id="1026" name="AutoShape 2" descr="Afbeeldingsresultaat voor skivakantie afbeelding"/>
          <p:cNvSpPr>
            <a:spLocks noChangeAspect="1" noChangeArrowheads="1"/>
          </p:cNvSpPr>
          <p:nvPr/>
        </p:nvSpPr>
        <p:spPr bwMode="auto">
          <a:xfrm>
            <a:off x="155575" y="-547688"/>
            <a:ext cx="17240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Afbeeldingsresultaat voor skivakantie 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2209800" cy="1479777"/>
          </a:xfrm>
          <a:prstGeom prst="rect">
            <a:avLst/>
          </a:prstGeom>
          <a:noFill/>
        </p:spPr>
      </p:pic>
      <p:sp>
        <p:nvSpPr>
          <p:cNvPr id="1030" name="AutoShape 6" descr="Afbeeldingsresultaat voor auto met sk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Afbeeldingsresultaat voor auto met sk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Afbeeldingsresultaat voor auto met sk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182339" cy="175260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4876800" y="2438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Jij en 2  vrienden gaan met een ouwe bus en een caravan. Jullie rijden 80 km per uur.</a:t>
            </a:r>
            <a:endParaRPr lang="nl-NL" dirty="0"/>
          </a:p>
        </p:txBody>
      </p:sp>
      <p:pic>
        <p:nvPicPr>
          <p:cNvPr id="1038" name="Picture 14" descr="Afbeeldingsresultaat voor snelle au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3581400" cy="2012406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4876800" y="4495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 rijke vrienden gaan met vaders snelle wagen en rijden 150 km per uur.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800600" y="5657671"/>
            <a:ext cx="4099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Wie is er eerder op de plek van bestemming? </a:t>
            </a:r>
          </a:p>
          <a:p>
            <a:r>
              <a:rPr lang="nl-NL" dirty="0" smtClean="0"/>
              <a:t>Hoelang moeten jullie nog rijden als de snelle vrienden er al zijn? 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800600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Je gaat met vier vrienden op skivakantie naar  </a:t>
            </a:r>
            <a:r>
              <a:rPr lang="nl-NL" dirty="0" err="1" smtClean="0"/>
              <a:t>Zell</a:t>
            </a:r>
            <a:r>
              <a:rPr lang="nl-NL" dirty="0" smtClean="0"/>
              <a:t> </a:t>
            </a:r>
            <a:r>
              <a:rPr lang="nl-NL" dirty="0" err="1" smtClean="0"/>
              <a:t>am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. De reis is 1005 km.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95400" y="38862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Maar de snelle auto met de 2 vrienden kreeg pech onderweg …..</a:t>
            </a:r>
          </a:p>
          <a:p>
            <a:endParaRPr lang="nl-NL" dirty="0" smtClean="0"/>
          </a:p>
          <a:p>
            <a:r>
              <a:rPr lang="nl-NL" dirty="0" smtClean="0"/>
              <a:t>Dus bellen ze jullie om acht uur ‘s avonds om te zeggen dat ze nog  500 km te gaan hebben. Ze rijden 130 km/u.</a:t>
            </a:r>
          </a:p>
          <a:p>
            <a:endParaRPr lang="nl-NL" dirty="0" smtClean="0"/>
          </a:p>
          <a:p>
            <a:r>
              <a:rPr lang="nl-NL" dirty="0" smtClean="0"/>
              <a:t>Hoe laat zijn ze dan bij jullie? </a:t>
            </a:r>
          </a:p>
          <a:p>
            <a:endParaRPr lang="nl-NL" dirty="0" smtClean="0"/>
          </a:p>
        </p:txBody>
      </p:sp>
      <p:pic>
        <p:nvPicPr>
          <p:cNvPr id="23554" name="Picture 2" descr="Afbeeldingsresultaat voor ski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4572000" cy="3048001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1219200" y="228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Na 1005 km zijn jullie op de plek van bestemming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759</Words>
  <Application>Microsoft Office PowerPoint</Application>
  <PresentationFormat>Diavoorstelling (4:3)</PresentationFormat>
  <Paragraphs>186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Family Ray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Marga</dc:creator>
  <cp:lastModifiedBy>Marga Ray-Talsma</cp:lastModifiedBy>
  <cp:revision>52</cp:revision>
  <dcterms:created xsi:type="dcterms:W3CDTF">2016-03-19T12:25:25Z</dcterms:created>
  <dcterms:modified xsi:type="dcterms:W3CDTF">2017-05-30T08:49:07Z</dcterms:modified>
</cp:coreProperties>
</file>